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8" r:id="rId10"/>
    <p:sldId id="259" r:id="rId11"/>
    <p:sldId id="260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D4AA-CEF2-4690-82B8-6F81903D0D82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FB8-FE8E-43CE-856E-05932E1DD2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D4AA-CEF2-4690-82B8-6F81903D0D82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FB8-FE8E-43CE-856E-05932E1DD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D4AA-CEF2-4690-82B8-6F81903D0D82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FB8-FE8E-43CE-856E-05932E1DD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D4AA-CEF2-4690-82B8-6F81903D0D82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FB8-FE8E-43CE-856E-05932E1DD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D4AA-CEF2-4690-82B8-6F81903D0D82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FB8-FE8E-43CE-856E-05932E1DD2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D4AA-CEF2-4690-82B8-6F81903D0D82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FB8-FE8E-43CE-856E-05932E1DD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D4AA-CEF2-4690-82B8-6F81903D0D82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FB8-FE8E-43CE-856E-05932E1DD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D4AA-CEF2-4690-82B8-6F81903D0D82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FB8-FE8E-43CE-856E-05932E1DD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D4AA-CEF2-4690-82B8-6F81903D0D82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FB8-FE8E-43CE-856E-05932E1DD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D4AA-CEF2-4690-82B8-6F81903D0D82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4FB8-FE8E-43CE-856E-05932E1DD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D4AA-CEF2-4690-82B8-6F81903D0D82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284FB8-FE8E-43CE-856E-05932E1DD2B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54D4AA-CEF2-4690-82B8-6F81903D0D82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284FB8-FE8E-43CE-856E-05932E1DD2B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Wave-21F12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РОБОТЫ ВХОДЯТ В НАШУ ЖИЗНЬ</a:t>
            </a:r>
          </a:p>
          <a:p>
            <a:endParaRPr lang="ru-RU" sz="2800" dirty="0"/>
          </a:p>
          <a:p>
            <a:r>
              <a:rPr lang="ru-RU" sz="2800" b="1" dirty="0"/>
              <a:t>Авторы проекта:                         </a:t>
            </a:r>
            <a:r>
              <a:rPr lang="ru-RU" sz="2800" dirty="0"/>
              <a:t> Тренер: Каримов С.К. </a:t>
            </a:r>
          </a:p>
          <a:p>
            <a:r>
              <a:rPr lang="ru-RU" sz="2800" dirty="0"/>
              <a:t>Техник: Денисьев Иван</a:t>
            </a:r>
          </a:p>
          <a:p>
            <a:r>
              <a:rPr lang="ru-RU" sz="2800" dirty="0"/>
              <a:t>Оператор: Щербаченко Иван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5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Технические </a:t>
            </a:r>
            <a:r>
              <a:rPr lang="ru-RU" b="1" dirty="0" smtClean="0"/>
              <a:t>характеристики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Масса</a:t>
            </a:r>
            <a:r>
              <a:rPr lang="ru-RU" dirty="0" smtClean="0"/>
              <a:t>……………………………………………………………..</a:t>
            </a:r>
            <a:r>
              <a:rPr lang="ru-RU" dirty="0"/>
              <a:t>820 гр.</a:t>
            </a:r>
          </a:p>
          <a:p>
            <a:pPr lvl="0"/>
            <a:r>
              <a:rPr lang="ru-RU" dirty="0"/>
              <a:t>Длина</a:t>
            </a:r>
            <a:r>
              <a:rPr lang="ru-RU" dirty="0" smtClean="0"/>
              <a:t>………………</a:t>
            </a:r>
            <a:r>
              <a:rPr lang="en-US" dirty="0" smtClean="0"/>
              <a:t> </a:t>
            </a:r>
            <a:r>
              <a:rPr lang="ru-RU" dirty="0" smtClean="0"/>
              <a:t>…………………………………………..</a:t>
            </a:r>
            <a:r>
              <a:rPr lang="ru-RU" dirty="0"/>
              <a:t>300 мм.</a:t>
            </a:r>
          </a:p>
          <a:p>
            <a:pPr lvl="0"/>
            <a:r>
              <a:rPr lang="ru-RU" dirty="0"/>
              <a:t>Ширина</a:t>
            </a:r>
            <a:r>
              <a:rPr lang="ru-RU" dirty="0" smtClean="0"/>
              <a:t>………………</a:t>
            </a:r>
            <a:r>
              <a:rPr lang="en-US" dirty="0" smtClean="0"/>
              <a:t>..</a:t>
            </a:r>
            <a:r>
              <a:rPr lang="ru-RU" dirty="0" smtClean="0"/>
              <a:t>……………………………………...</a:t>
            </a:r>
            <a:r>
              <a:rPr lang="ru-RU" dirty="0"/>
              <a:t>280 мм.</a:t>
            </a:r>
          </a:p>
          <a:p>
            <a:pPr lvl="0"/>
            <a:r>
              <a:rPr lang="ru-RU" dirty="0"/>
              <a:t>Высота</a:t>
            </a:r>
            <a:r>
              <a:rPr lang="ru-RU" dirty="0" smtClean="0"/>
              <a:t>………</a:t>
            </a:r>
            <a:r>
              <a:rPr lang="en-US" dirty="0" smtClean="0"/>
              <a:t>..</a:t>
            </a:r>
            <a:r>
              <a:rPr lang="ru-RU" dirty="0" smtClean="0"/>
              <a:t>…………………………………………………</a:t>
            </a:r>
            <a:r>
              <a:rPr lang="ru-RU" dirty="0"/>
              <a:t>300 мм.</a:t>
            </a:r>
          </a:p>
          <a:p>
            <a:pPr lvl="0"/>
            <a:r>
              <a:rPr lang="ru-RU" dirty="0"/>
              <a:t>Максимально допустимая скорость</a:t>
            </a:r>
            <a:r>
              <a:rPr lang="ru-RU" dirty="0" smtClean="0"/>
              <a:t>………</a:t>
            </a:r>
            <a:r>
              <a:rPr lang="en-US" dirty="0" smtClean="0"/>
              <a:t>..</a:t>
            </a:r>
            <a:r>
              <a:rPr lang="ru-RU" dirty="0" smtClean="0"/>
              <a:t>….</a:t>
            </a:r>
            <a:r>
              <a:rPr lang="ru-RU" dirty="0"/>
              <a:t>0,2 м/с </a:t>
            </a:r>
          </a:p>
        </p:txBody>
      </p:sp>
    </p:spTree>
    <p:extLst>
      <p:ext uri="{BB962C8B-B14F-4D97-AF65-F5344CB8AC3E}">
        <p14:creationId xmlns:p14="http://schemas.microsoft.com/office/powerpoint/2010/main" val="395472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Программная </a:t>
            </a:r>
            <a:r>
              <a:rPr lang="ru-RU" b="1" dirty="0" smtClean="0"/>
              <a:t>часть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4" y="1865550"/>
            <a:ext cx="41783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788" y="2807687"/>
            <a:ext cx="3986212" cy="404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0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10543"/>
            <a:ext cx="4775591" cy="422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7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Wave – 21F12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377" y="1916832"/>
            <a:ext cx="591502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5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2099"/>
            <a:ext cx="7416824" cy="499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41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97" y="1052736"/>
            <a:ext cx="6624735" cy="539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41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6408712" cy="531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35989"/>
            <a:ext cx="728079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229818" cy="506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0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Описание принципов работы</a:t>
            </a:r>
            <a:r>
              <a:rPr lang="en-US" dirty="0" smtClean="0"/>
              <a:t> “Wave – 21F12”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Благодаря современным технологиям (к примеру, датчики расстояния, звука и т.д.), достигнута практически автономная работа поиска роботом «</a:t>
            </a:r>
            <a:r>
              <a:rPr lang="en-US" dirty="0"/>
              <a:t>Wave</a:t>
            </a:r>
            <a:r>
              <a:rPr lang="ru-RU" dirty="0"/>
              <a:t> </a:t>
            </a:r>
            <a:r>
              <a:rPr lang="ru-RU" dirty="0" smtClean="0"/>
              <a:t>21</a:t>
            </a:r>
            <a:r>
              <a:rPr lang="en-US" dirty="0"/>
              <a:t>f</a:t>
            </a:r>
            <a:r>
              <a:rPr lang="ru-RU" dirty="0" smtClean="0"/>
              <a:t>12</a:t>
            </a:r>
            <a:r>
              <a:rPr lang="ru-RU" dirty="0"/>
              <a:t>» пострадавшего и транспортировки его в безопасное место. Как то – обнаружение звукового сигнала (заданной формы), прибытие в место источника звука и оказание потерпевшему необходимой помощи. 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0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Описание принципов работы</a:t>
            </a:r>
            <a:r>
              <a:rPr lang="en-US" dirty="0"/>
              <a:t> “Wave – </a:t>
            </a:r>
            <a:r>
              <a:rPr lang="en-US" dirty="0" smtClean="0"/>
              <a:t>21F12-PO”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 На базе модели «</a:t>
            </a:r>
            <a:r>
              <a:rPr lang="en-US" dirty="0"/>
              <a:t>Wave</a:t>
            </a:r>
            <a:r>
              <a:rPr lang="ru-RU" dirty="0"/>
              <a:t> 21</a:t>
            </a:r>
            <a:r>
              <a:rPr lang="en-US" dirty="0"/>
              <a:t>F</a:t>
            </a:r>
            <a:r>
              <a:rPr lang="ru-RU" dirty="0"/>
              <a:t>12» создана модель «</a:t>
            </a:r>
            <a:r>
              <a:rPr lang="en-US" dirty="0"/>
              <a:t>Wave</a:t>
            </a:r>
            <a:r>
              <a:rPr lang="ru-RU" dirty="0"/>
              <a:t> 21</a:t>
            </a:r>
            <a:r>
              <a:rPr lang="en-US" dirty="0"/>
              <a:t>F</a:t>
            </a:r>
            <a:r>
              <a:rPr lang="ru-RU" dirty="0"/>
              <a:t>12-</a:t>
            </a:r>
            <a:r>
              <a:rPr lang="en-US" dirty="0"/>
              <a:t>PO</a:t>
            </a:r>
            <a:r>
              <a:rPr lang="ru-RU" dirty="0"/>
              <a:t>» - робот-почтальон, естественно передвигающийся по воде. Конструктивная база остается неизменной, а изменения вносятся в программную часть, а именно: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 smtClean="0"/>
              <a:t> роботу известен маршрут нахождения передачи (отправки) корреспонденции.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 smtClean="0"/>
              <a:t>Воспроизведение </a:t>
            </a:r>
            <a:r>
              <a:rPr lang="ru-RU" dirty="0"/>
              <a:t>звукового сигнала, по достижении очередной точки остановки, услышав который оператор (почтальон, получатель, отправитель)  производит необходимые манипуляции с грузом.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Реагирование робота на звуковой сигнал оператора.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 smtClean="0"/>
              <a:t>Продолжение движения по заданному маршруту.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3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</TotalTime>
  <Words>229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Wave-21F12</vt:lpstr>
      <vt:lpstr>Wave – 21F12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Описание принципов работы “Wave – 21F12”</vt:lpstr>
      <vt:lpstr>Описание принципов работы “Wave – 21F12-PO”</vt:lpstr>
      <vt:lpstr>Технические характеристики</vt:lpstr>
      <vt:lpstr>Программная часть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Wave-21F12</dc:title>
  <dc:creator>Пользователь Windows</dc:creator>
  <cp:lastModifiedBy>Пользователь Windows</cp:lastModifiedBy>
  <cp:revision>7</cp:revision>
  <dcterms:created xsi:type="dcterms:W3CDTF">2012-02-20T17:20:20Z</dcterms:created>
  <dcterms:modified xsi:type="dcterms:W3CDTF">2012-02-21T05:54:40Z</dcterms:modified>
</cp:coreProperties>
</file>